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7" r:id="rId2"/>
    <p:sldId id="258" r:id="rId3"/>
    <p:sldId id="259" r:id="rId4"/>
    <p:sldId id="261" r:id="rId5"/>
    <p:sldId id="260" r:id="rId6"/>
    <p:sldId id="262" r:id="rId7"/>
    <p:sldId id="263" r:id="rId8"/>
    <p:sldId id="264" r:id="rId9"/>
    <p:sldId id="265"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E28252F-0421-4C13-9010-694C47831682}" type="datetimeFigureOut">
              <a:rPr lang="en-US" smtClean="0"/>
              <a:t>1/21/2022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470F3C9-90F3-47C8-991C-1E90DE9CDA8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28252F-0421-4C13-9010-694C4783168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0F3C9-90F3-47C8-991C-1E90DE9CDA8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28252F-0421-4C13-9010-694C4783168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0F3C9-90F3-47C8-991C-1E90DE9CDA8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28252F-0421-4C13-9010-694C4783168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0F3C9-90F3-47C8-991C-1E90DE9CDA88}"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E28252F-0421-4C13-9010-694C4783168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0F3C9-90F3-47C8-991C-1E90DE9CDA88}"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E28252F-0421-4C13-9010-694C4783168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0F3C9-90F3-47C8-991C-1E90DE9CDA88}"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E28252F-0421-4C13-9010-694C47831682}"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0F3C9-90F3-47C8-991C-1E90DE9CDA8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28252F-0421-4C13-9010-694C47831682}"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0F3C9-90F3-47C8-991C-1E90DE9CDA88}"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8252F-0421-4C13-9010-694C47831682}"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0F3C9-90F3-47C8-991C-1E90DE9CDA8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6E28252F-0421-4C13-9010-694C4783168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0F3C9-90F3-47C8-991C-1E90DE9CDA8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E28252F-0421-4C13-9010-694C47831682}" type="datetimeFigureOut">
              <a:rPr lang="en-US" smtClean="0"/>
              <a:t>1/21/2022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470F3C9-90F3-47C8-991C-1E90DE9CDA88}"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E28252F-0421-4C13-9010-694C47831682}" type="datetimeFigureOut">
              <a:rPr lang="en-US" smtClean="0"/>
              <a:t>1/21/2022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470F3C9-90F3-47C8-991C-1E90DE9CDA8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u="sng" dirty="0"/>
          </a:p>
          <a:p>
            <a:pPr>
              <a:buNone/>
            </a:pPr>
            <a:r>
              <a:rPr lang="en-US" u="sng" dirty="0"/>
              <a:t>TEAM MEMBERS:-</a:t>
            </a:r>
          </a:p>
          <a:p>
            <a:pPr marL="514350" indent="-514350">
              <a:buFont typeface="+mj-lt"/>
              <a:buAutoNum type="arabicPeriod"/>
            </a:pPr>
            <a:r>
              <a:rPr lang="en-US" sz="2400" dirty="0"/>
              <a:t>SAGAR AHUJA</a:t>
            </a:r>
          </a:p>
          <a:p>
            <a:pPr marL="514350" indent="-514350">
              <a:buFont typeface="+mj-lt"/>
              <a:buAutoNum type="arabicPeriod"/>
            </a:pPr>
            <a:r>
              <a:rPr lang="en-US" sz="2400" dirty="0"/>
              <a:t>JOSHUA JOSEPH</a:t>
            </a:r>
          </a:p>
          <a:p>
            <a:pPr marL="514350" indent="-514350">
              <a:buFont typeface="+mj-lt"/>
              <a:buAutoNum type="arabicPeriod"/>
            </a:pPr>
            <a:r>
              <a:rPr lang="en-US" sz="2400" dirty="0"/>
              <a:t>PIYUSH THAKUR</a:t>
            </a:r>
          </a:p>
          <a:p>
            <a:pPr marL="514350" indent="-514350">
              <a:buFont typeface="+mj-lt"/>
              <a:buAutoNum type="arabicPeriod"/>
            </a:pPr>
            <a:r>
              <a:rPr lang="en-US" sz="2400" dirty="0"/>
              <a:t>GYAN PUNJ </a:t>
            </a:r>
          </a:p>
          <a:p>
            <a:pPr marL="514350" indent="-514350">
              <a:buFont typeface="+mj-lt"/>
              <a:buAutoNum type="arabicPeriod"/>
            </a:pPr>
            <a:r>
              <a:rPr lang="en-US" sz="2400" dirty="0"/>
              <a:t>AMAN KUMAR RASTOGI</a:t>
            </a:r>
          </a:p>
        </p:txBody>
      </p:sp>
      <p:sp>
        <p:nvSpPr>
          <p:cNvPr id="2" name="Title 1"/>
          <p:cNvSpPr>
            <a:spLocks noGrp="1"/>
          </p:cNvSpPr>
          <p:nvPr>
            <p:ph type="title"/>
          </p:nvPr>
        </p:nvSpPr>
        <p:spPr>
          <a:xfrm>
            <a:off x="428596" y="285728"/>
            <a:ext cx="8229600" cy="1143000"/>
          </a:xfrm>
        </p:spPr>
        <p:txBody>
          <a:bodyPr>
            <a:normAutofit/>
          </a:bodyPr>
          <a:lstStyle/>
          <a:p>
            <a:r>
              <a:rPr lang="en-US" b="1" u="sng" dirty="0">
                <a:solidFill>
                  <a:schemeClr val="accent1"/>
                </a:solidFill>
                <a:effectLst>
                  <a:outerShdw blurRad="38100" dist="38100" dir="2700000" algn="tl">
                    <a:srgbClr val="000000">
                      <a:alpha val="43137"/>
                    </a:srgbClr>
                  </a:outerShdw>
                </a:effectLst>
              </a:rPr>
              <a:t>Railway  Reservation </a:t>
            </a:r>
            <a:r>
              <a:rPr lang="en-US" u="sng" dirty="0">
                <a:solidFill>
                  <a:schemeClr val="accent1"/>
                </a:solidFill>
                <a:effectLst>
                  <a:outerShdw blurRad="38100" dist="38100" dir="2700000" algn="tl">
                    <a:srgbClr val="000000">
                      <a:alpha val="43137"/>
                    </a:srgbClr>
                  </a:outerShdw>
                </a:effectLst>
              </a:rPr>
              <a:t>S</a:t>
            </a:r>
            <a:r>
              <a:rPr lang="en-US" b="1" u="sng" dirty="0">
                <a:solidFill>
                  <a:schemeClr val="accent1"/>
                </a:solidFill>
                <a:effectLst>
                  <a:outerShdw blurRad="38100" dist="38100" dir="2700000" algn="tl">
                    <a:srgbClr val="000000">
                      <a:alpha val="43137"/>
                    </a:srgbClr>
                  </a:outerShdw>
                </a:effectLst>
              </a:rPr>
              <a:t>ystem</a:t>
            </a:r>
          </a:p>
        </p:txBody>
      </p:sp>
      <p:sp>
        <p:nvSpPr>
          <p:cNvPr id="4" name="TextBox 3"/>
          <p:cNvSpPr txBox="1"/>
          <p:nvPr/>
        </p:nvSpPr>
        <p:spPr>
          <a:xfrm>
            <a:off x="4429124" y="5643578"/>
            <a:ext cx="4286280" cy="369332"/>
          </a:xfrm>
          <a:prstGeom prst="rect">
            <a:avLst/>
          </a:prstGeom>
          <a:noFill/>
        </p:spPr>
        <p:txBody>
          <a:bodyPr wrap="square" rtlCol="0">
            <a:spAutoFit/>
          </a:bodyPr>
          <a:lstStyle/>
          <a:p>
            <a:r>
              <a:rPr lang="en-US" dirty="0"/>
              <a:t>TORRY HARRIS BUSINESS SOLUTION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3174" y="1428737"/>
            <a:ext cx="4714908" cy="3693319"/>
          </a:xfrm>
          <a:prstGeom prst="rect">
            <a:avLst/>
          </a:prstGeom>
          <a:noFill/>
        </p:spPr>
        <p:txBody>
          <a:bodyPr wrap="square" rtlCol="0">
            <a:spAutoFit/>
          </a:bodyPr>
          <a:lstStyle/>
          <a:p>
            <a:r>
              <a:rPr lang="en-IN" sz="5400" b="1" dirty="0">
                <a:solidFill>
                  <a:schemeClr val="bg2">
                    <a:lumMod val="25000"/>
                  </a:schemeClr>
                </a:solidFill>
                <a:latin typeface="Baskerville Old Face" pitchFamily="18" charset="0"/>
              </a:rPr>
              <a:t>                                      THANKYOU</a:t>
            </a:r>
          </a:p>
          <a:p>
            <a:endParaRPr lang="en-IN" sz="5400" dirty="0">
              <a:latin typeface="Baskerville Old Face" pitchFamily="18" charset="0"/>
            </a:endParaRPr>
          </a:p>
          <a:p>
            <a:r>
              <a:rPr lang="en-IN" sz="5400" dirty="0">
                <a:latin typeface="Baskerville Old Face" pitchFamily="18" charset="0"/>
              </a:rPr>
              <a:t> </a:t>
            </a:r>
          </a:p>
          <a:p>
            <a:r>
              <a:rPr lang="en-IN" dirty="0">
                <a:latin typeface="Baskerville Old Face" pitchFamily="18" charset="0"/>
              </a:rPr>
              <a:t> </a:t>
            </a:r>
            <a:endParaRPr lang="en-US" dirty="0">
              <a:latin typeface="Baskerville Old Face"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857232"/>
            <a:ext cx="7429552" cy="5847755"/>
          </a:xfrm>
          <a:prstGeom prst="rect">
            <a:avLst/>
          </a:prstGeom>
          <a:noFill/>
        </p:spPr>
        <p:txBody>
          <a:bodyPr wrap="square" rtlCol="0">
            <a:spAutoFit/>
          </a:bodyPr>
          <a:lstStyle/>
          <a:p>
            <a:r>
              <a:rPr lang="en-IN" b="1" dirty="0"/>
              <a:t>PROBLEM STATEMENT</a:t>
            </a:r>
            <a:r>
              <a:rPr lang="en-IN" sz="1800" dirty="0"/>
              <a:t>:- </a:t>
            </a:r>
          </a:p>
          <a:p>
            <a:endParaRPr lang="en-IN" sz="1800" dirty="0"/>
          </a:p>
          <a:p>
            <a:pPr marL="342900" indent="-342900">
              <a:buFont typeface="+mj-lt"/>
              <a:buAutoNum type="arabicPeriod"/>
            </a:pPr>
            <a:r>
              <a:rPr lang="en-US" sz="1800" dirty="0"/>
              <a:t>The application should take train number and passenger details as input.</a:t>
            </a:r>
            <a:endParaRPr lang="en-IN" sz="1800" dirty="0"/>
          </a:p>
          <a:p>
            <a:pPr marL="342900" indent="-342900">
              <a:buAutoNum type="arabicPeriod" startAt="2"/>
            </a:pPr>
            <a:r>
              <a:rPr lang="en-US" sz="1800" dirty="0"/>
              <a:t>The details of the train should be stored in a database. The train details to be stored in database are Train number, Train Name, Source Station, Destination Station and Ticket Price.</a:t>
            </a:r>
          </a:p>
          <a:p>
            <a:pPr marL="342900" indent="-342900">
              <a:buAutoNum type="arabicPeriod" startAt="2"/>
            </a:pPr>
            <a:r>
              <a:rPr lang="en-US" sz="1800" dirty="0"/>
              <a:t>The train details should be fetched from the database using the train number provided by the user. </a:t>
            </a:r>
            <a:endParaRPr lang="en-IN" sz="1800" dirty="0"/>
          </a:p>
          <a:p>
            <a:endParaRPr lang="en-US" b="1" dirty="0"/>
          </a:p>
          <a:p>
            <a:endParaRPr lang="en-US" b="1" dirty="0"/>
          </a:p>
          <a:p>
            <a:endParaRPr lang="en-US" b="1" dirty="0"/>
          </a:p>
          <a:p>
            <a:r>
              <a:rPr lang="en-US" b="1" dirty="0"/>
              <a:t>ABOUT PROJECT</a:t>
            </a:r>
            <a:r>
              <a:rPr lang="en-US" sz="1400" dirty="0"/>
              <a:t>:- </a:t>
            </a:r>
            <a:r>
              <a:rPr lang="en-US" dirty="0"/>
              <a:t>The purpose of this source is to describe the railway reservation system, which provides the train timing details, reservation, billing and cancellation on various types of reservation namely. In addition, This Railway reservation service will not only enhance the reservation but will also help the commuters in getting support, refunds and other real time fixes.</a:t>
            </a:r>
          </a:p>
          <a:p>
            <a:endParaRPr lang="en-IN" sz="1600" dirty="0"/>
          </a:p>
          <a:p>
            <a:r>
              <a:rPr lang="en-IN" sz="1600" dirty="0"/>
              <a:t> </a:t>
            </a:r>
            <a:r>
              <a:rPr lang="en-US" sz="1600" dirty="0"/>
              <a:t> </a:t>
            </a:r>
          </a:p>
          <a:p>
            <a:endParaRPr lang="en-I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928670"/>
            <a:ext cx="8501122" cy="5355312"/>
          </a:xfrm>
          <a:prstGeom prst="rect">
            <a:avLst/>
          </a:prstGeom>
          <a:noFill/>
        </p:spPr>
        <p:txBody>
          <a:bodyPr wrap="square" rtlCol="0">
            <a:spAutoFit/>
          </a:bodyPr>
          <a:lstStyle/>
          <a:p>
            <a:pPr marL="342900" indent="-342900"/>
            <a:r>
              <a:rPr lang="en-IN" dirty="0"/>
              <a:t> Minimum Hardware Requirements:- </a:t>
            </a:r>
          </a:p>
          <a:p>
            <a:pPr marL="342900" indent="-342900">
              <a:buFont typeface="+mj-lt"/>
              <a:buAutoNum type="arabicPeriod"/>
            </a:pPr>
            <a:r>
              <a:rPr lang="en-US" sz="1400" dirty="0"/>
              <a:t>Processor Intel i3 </a:t>
            </a:r>
          </a:p>
          <a:p>
            <a:pPr marL="342900" indent="-342900">
              <a:buFont typeface="+mj-lt"/>
              <a:buAutoNum type="arabicPeriod"/>
            </a:pPr>
            <a:r>
              <a:rPr lang="en-IN" sz="1400" dirty="0"/>
              <a:t>HDD 40GB</a:t>
            </a:r>
            <a:endParaRPr lang="en-US" sz="1400" b="1" dirty="0"/>
          </a:p>
          <a:p>
            <a:pPr marL="342900" indent="-342900">
              <a:buFont typeface="+mj-lt"/>
              <a:buAutoNum type="arabicPeriod"/>
            </a:pPr>
            <a:r>
              <a:rPr lang="en-US" sz="1400" dirty="0"/>
              <a:t>RAM 128 MB </a:t>
            </a:r>
          </a:p>
          <a:p>
            <a:pPr marL="342900" indent="-342900">
              <a:buAutoNum type="arabicPeriod" startAt="4"/>
            </a:pPr>
            <a:r>
              <a:rPr lang="en-US" sz="1400" dirty="0"/>
              <a:t>Cache 1 MB </a:t>
            </a:r>
          </a:p>
          <a:p>
            <a:pPr marL="342900" indent="-342900">
              <a:buAutoNum type="arabicPeriod" startAt="4"/>
            </a:pPr>
            <a:endParaRPr lang="en-IN" sz="1400" dirty="0"/>
          </a:p>
          <a:p>
            <a:pPr marL="342900" indent="-342900"/>
            <a:endParaRPr lang="en-US" sz="1400" dirty="0"/>
          </a:p>
          <a:p>
            <a:pPr marL="342900" indent="-342900">
              <a:buAutoNum type="arabicPeriod" startAt="4"/>
            </a:pPr>
            <a:endParaRPr lang="en-IN" sz="1400" dirty="0"/>
          </a:p>
          <a:p>
            <a:pPr marL="342900" indent="-342900"/>
            <a:r>
              <a:rPr lang="en-IN" sz="2000" dirty="0"/>
              <a:t>Technologies used:--</a:t>
            </a:r>
          </a:p>
          <a:p>
            <a:pPr marL="342900" indent="-342900">
              <a:buFont typeface="+mj-lt"/>
              <a:buAutoNum type="arabicPeriod"/>
            </a:pPr>
            <a:r>
              <a:rPr lang="en-IN" sz="1400" dirty="0"/>
              <a:t>HTML</a:t>
            </a:r>
            <a:endParaRPr lang="en-US" sz="1400" dirty="0"/>
          </a:p>
          <a:p>
            <a:pPr marL="342900" indent="-342900">
              <a:buFont typeface="+mj-lt"/>
              <a:buAutoNum type="arabicPeriod"/>
            </a:pPr>
            <a:r>
              <a:rPr lang="en-IN" sz="1400" dirty="0"/>
              <a:t>CSS</a:t>
            </a:r>
          </a:p>
          <a:p>
            <a:pPr marL="342900" indent="-342900">
              <a:buFont typeface="+mj-lt"/>
              <a:buAutoNum type="arabicPeriod"/>
            </a:pPr>
            <a:r>
              <a:rPr lang="en-IN" sz="1400" dirty="0"/>
              <a:t>Bootstrap</a:t>
            </a:r>
          </a:p>
          <a:p>
            <a:pPr marL="342900" indent="-342900">
              <a:buFont typeface="+mj-lt"/>
              <a:buAutoNum type="arabicPeriod"/>
            </a:pPr>
            <a:r>
              <a:rPr lang="en-IN" sz="1400" dirty="0"/>
              <a:t>Java Script</a:t>
            </a:r>
          </a:p>
          <a:p>
            <a:pPr marL="342900" indent="-342900">
              <a:buFont typeface="+mj-lt"/>
              <a:buAutoNum type="arabicPeriod"/>
            </a:pPr>
            <a:r>
              <a:rPr lang="en-IN" sz="1400" dirty="0"/>
              <a:t>JAVA</a:t>
            </a:r>
          </a:p>
          <a:p>
            <a:pPr marL="342900" indent="-342900">
              <a:buFont typeface="+mj-lt"/>
              <a:buAutoNum type="arabicPeriod"/>
            </a:pPr>
            <a:r>
              <a:rPr lang="en-IN" sz="1400" dirty="0" err="1"/>
              <a:t>Springboot</a:t>
            </a:r>
            <a:endParaRPr lang="en-IN" sz="1400" dirty="0"/>
          </a:p>
          <a:p>
            <a:pPr marL="342900" indent="-342900">
              <a:buFont typeface="+mj-lt"/>
              <a:buAutoNum type="arabicPeriod"/>
            </a:pPr>
            <a:endParaRPr lang="en-US" sz="1400" dirty="0"/>
          </a:p>
          <a:p>
            <a:pPr marL="342900" indent="-342900"/>
            <a:endParaRPr lang="en-US" dirty="0"/>
          </a:p>
          <a:p>
            <a:endParaRPr lang="en-US" dirty="0"/>
          </a:p>
          <a:p>
            <a:endParaRPr lang="en-US" dirty="0"/>
          </a:p>
          <a:p>
            <a:pPr marL="342900" indent="-342900">
              <a:buFont typeface="+mj-lt"/>
              <a:buAutoNum type="arabicPeriod"/>
            </a:pPr>
            <a:endParaRPr lang="en-IN" dirty="0"/>
          </a:p>
          <a:p>
            <a:pPr marL="342900" indent="-342900">
              <a:buFont typeface="+mj-lt"/>
              <a:buAutoNum type="arabicPeriod"/>
            </a:pPr>
            <a:endParaRPr lang="en-IN" dirty="0"/>
          </a:p>
          <a:p>
            <a:r>
              <a:rPr lang="en-IN" dirty="0"/>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8B1F04-5763-4E30-923E-B7955815CF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946" y="426445"/>
            <a:ext cx="8336107" cy="6005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282" y="714356"/>
            <a:ext cx="2786082" cy="369332"/>
          </a:xfrm>
          <a:prstGeom prst="rect">
            <a:avLst/>
          </a:prstGeom>
          <a:noFill/>
        </p:spPr>
        <p:txBody>
          <a:bodyPr wrap="square" rtlCol="0">
            <a:spAutoFit/>
          </a:bodyPr>
          <a:lstStyle/>
          <a:p>
            <a:r>
              <a:rPr lang="en-IN" dirty="0"/>
              <a:t>HOME PAGE</a:t>
            </a:r>
            <a:endParaRPr lang="en-US" dirty="0"/>
          </a:p>
        </p:txBody>
      </p:sp>
      <p:pic>
        <p:nvPicPr>
          <p:cNvPr id="4" name="Picture 3">
            <a:extLst>
              <a:ext uri="{FF2B5EF4-FFF2-40B4-BE49-F238E27FC236}">
                <a16:creationId xmlns:a16="http://schemas.microsoft.com/office/drawing/2014/main" id="{A83E229A-10A3-4C0C-A73C-59F135E716F1}"/>
              </a:ext>
            </a:extLst>
          </p:cNvPr>
          <p:cNvPicPr>
            <a:picLocks noChangeAspect="1"/>
          </p:cNvPicPr>
          <p:nvPr/>
        </p:nvPicPr>
        <p:blipFill>
          <a:blip r:embed="rId2"/>
          <a:stretch>
            <a:fillRect/>
          </a:stretch>
        </p:blipFill>
        <p:spPr>
          <a:xfrm>
            <a:off x="755576" y="1340768"/>
            <a:ext cx="7848872" cy="44131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85852" y="285728"/>
            <a:ext cx="6500858" cy="3000396"/>
          </a:xfrm>
          <a:prstGeom prst="rect">
            <a:avLst/>
          </a:prstGeom>
        </p:spPr>
      </p:pic>
      <p:pic>
        <p:nvPicPr>
          <p:cNvPr id="7" name="Picture 6"/>
          <p:cNvPicPr/>
          <p:nvPr/>
        </p:nvPicPr>
        <p:blipFill>
          <a:blip r:embed="rId3"/>
          <a:stretch>
            <a:fillRect/>
          </a:stretch>
        </p:blipFill>
        <p:spPr>
          <a:xfrm>
            <a:off x="1285852" y="3500438"/>
            <a:ext cx="6500858" cy="29289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285852" y="214290"/>
            <a:ext cx="6786610" cy="2786082"/>
          </a:xfrm>
          <a:prstGeom prst="rect">
            <a:avLst/>
          </a:prstGeom>
        </p:spPr>
      </p:pic>
      <p:pic>
        <p:nvPicPr>
          <p:cNvPr id="6" name="Picture 5"/>
          <p:cNvPicPr/>
          <p:nvPr/>
        </p:nvPicPr>
        <p:blipFill>
          <a:blip r:embed="rId3"/>
          <a:stretch>
            <a:fillRect/>
          </a:stretch>
        </p:blipFill>
        <p:spPr>
          <a:xfrm>
            <a:off x="1285852" y="3143248"/>
            <a:ext cx="6786610" cy="3286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28662" y="357166"/>
            <a:ext cx="7072362" cy="3000396"/>
          </a:xfrm>
          <a:prstGeom prst="rect">
            <a:avLst/>
          </a:prstGeom>
        </p:spPr>
      </p:pic>
      <p:pic>
        <p:nvPicPr>
          <p:cNvPr id="7" name="Picture 6"/>
          <p:cNvPicPr/>
          <p:nvPr/>
        </p:nvPicPr>
        <p:blipFill>
          <a:blip r:embed="rId3"/>
          <a:stretch>
            <a:fillRect/>
          </a:stretch>
        </p:blipFill>
        <p:spPr>
          <a:xfrm>
            <a:off x="928662" y="3357562"/>
            <a:ext cx="7072362" cy="3079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0" y="285728"/>
            <a:ext cx="9144000" cy="542928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246</TotalTime>
  <Words>189</Words>
  <Application>Microsoft Office PowerPoint</Application>
  <PresentationFormat>On-screen Show (4:3)</PresentationFormat>
  <Paragraphs>47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Baskerville Old Face</vt:lpstr>
      <vt:lpstr>Lucida Sans Unicode</vt:lpstr>
      <vt:lpstr>Verdana</vt:lpstr>
      <vt:lpstr>Wingdings 2</vt:lpstr>
      <vt:lpstr>Wingdings 3</vt:lpstr>
      <vt:lpstr>Concourse</vt:lpstr>
      <vt:lpstr>Railway  Reservation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RESERVATION SYSTEM</dc:title>
  <dc:creator>Piyush Thakur</dc:creator>
  <cp:lastModifiedBy>Sagar Ahuja</cp:lastModifiedBy>
  <cp:revision>28</cp:revision>
  <dcterms:created xsi:type="dcterms:W3CDTF">2022-01-21T05:07:27Z</dcterms:created>
  <dcterms:modified xsi:type="dcterms:W3CDTF">2022-01-21T09:46:15Z</dcterms:modified>
</cp:coreProperties>
</file>